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8"/>
  </p:notesMasterIdLst>
  <p:handoutMasterIdLst>
    <p:handoutMasterId r:id="rId19"/>
  </p:handoutMasterIdLst>
  <p:sldIdLst>
    <p:sldId id="668" r:id="rId6"/>
    <p:sldId id="1006" r:id="rId7"/>
    <p:sldId id="998" r:id="rId8"/>
    <p:sldId id="999" r:id="rId9"/>
    <p:sldId id="1007" r:id="rId10"/>
    <p:sldId id="1008" r:id="rId11"/>
    <p:sldId id="1012" r:id="rId12"/>
    <p:sldId id="1000" r:id="rId13"/>
    <p:sldId id="1002" r:id="rId14"/>
    <p:sldId id="1003" r:id="rId15"/>
    <p:sldId id="1004" r:id="rId16"/>
    <p:sldId id="672" r:id="rId1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12"/>
            <p14:sldId id="1000"/>
            <p14:sldId id="1002"/>
            <p14:sldId id="1003"/>
            <p14:sldId id="1004"/>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677" autoAdjust="0"/>
    <p:restoredTop sz="65330" autoAdjust="0"/>
  </p:normalViewPr>
  <p:slideViewPr>
    <p:cSldViewPr snapToGrid="0">
      <p:cViewPr varScale="1">
        <p:scale>
          <a:sx n="22" d="100"/>
          <a:sy n="22" d="100"/>
        </p:scale>
        <p:origin x="-2520" y="-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during</a:t>
            </a:r>
            <a:r>
              <a:rPr lang="en-US" baseline="0" dirty="0" smtClean="0"/>
              <a:t> </a:t>
            </a:r>
            <a:r>
              <a:rPr lang="en-US" dirty="0" smtClean="0"/>
              <a:t>this introduction to working with Chef, a lot of what you are doing is writing source code in an editor. To work with Chef, you spend a large amount of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of working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customized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may have</a:t>
            </a:r>
            <a:r>
              <a:rPr lang="en-US" baseline="0" dirty="0" smtClean="0"/>
              <a:t> already downloaded the ChefDK previously in this course.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[RLE</a:t>
            </a:r>
            <a:r>
              <a:rPr lang="en-US" baseline="0" dirty="0" smtClean="0"/>
              <a:t> Note:  This is such a text-heavy slide – I wish we could fix that]</a:t>
            </a:r>
            <a:endParaRPr lang="en-US" dirty="0" smtClean="0"/>
          </a:p>
          <a:p>
            <a:endParaRPr lang="en-US" dirty="0" smtClean="0"/>
          </a:p>
          <a:p>
            <a:r>
              <a:rPr lang="en-US" dirty="0" smtClean="0"/>
              <a:t>Instructor Note: They should install the ChefDK locally here.</a:t>
            </a:r>
          </a:p>
          <a:p>
            <a:endParaRPr lang="en-US" dirty="0" smtClean="0"/>
          </a:p>
          <a:p>
            <a:r>
              <a:rPr lang="en-US" dirty="0" smtClean="0"/>
              <a:t>[RLE note:  do we want to talk</a:t>
            </a:r>
            <a:r>
              <a:rPr lang="en-US" baseline="0" dirty="0" smtClean="0"/>
              <a:t> about where things are located and how the paths are updated to ensure the applications work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a local command prompt</a:t>
            </a:r>
            <a:r>
              <a:rPr lang="en-US" baseline="0" dirty="0" smtClean="0"/>
              <a:t> or something like Windows Power Shell if you prefer </a:t>
            </a:r>
            <a:r>
              <a:rPr lang="en-US" dirty="0" smtClean="0"/>
              <a:t>and then run</a:t>
            </a:r>
            <a:r>
              <a:rPr lang="en-US" baseline="0" dirty="0" smtClean="0"/>
              <a:t> these commands.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6" r:id="rId20"/>
    <p:sldLayoutId id="2147483817" r:id="rId21"/>
    <p:sldLayoutId id="2147483818"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hyperlink" Target="https://atom.io/"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hyperlink" Target="https://downloads.chef.io/chef-d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hyperlink" Target="http://git-scm.com/download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50375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Installing ChefDK</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227229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sz="3600" dirty="0" smtClean="0"/>
              <a:t>$ chef --version</a:t>
            </a:r>
          </a:p>
          <a:p>
            <a:r>
              <a:rPr lang="en-US" sz="3600" dirty="0" smtClean="0"/>
              <a:t>$ chef</a:t>
            </a:r>
            <a:r>
              <a:rPr lang="en-US" sz="3600" dirty="0"/>
              <a:t>-client --version</a:t>
            </a:r>
          </a:p>
          <a:p>
            <a:r>
              <a:rPr lang="en-US" sz="3600" dirty="0"/>
              <a:t>$ knife --version</a:t>
            </a:r>
          </a:p>
          <a:p>
            <a:r>
              <a:rPr lang="en-US" sz="3600" dirty="0"/>
              <a:t>$ </a:t>
            </a:r>
            <a:r>
              <a:rPr lang="en-US" sz="3600" dirty="0" err="1"/>
              <a:t>ohai</a:t>
            </a:r>
            <a:r>
              <a:rPr lang="en-US" sz="3600" dirty="0"/>
              <a:t> --version</a:t>
            </a:r>
          </a:p>
          <a:p>
            <a:r>
              <a:rPr lang="en-US" sz="3600" dirty="0"/>
              <a:t>$ berks --version</a:t>
            </a:r>
          </a:p>
          <a:p>
            <a:r>
              <a:rPr lang="en-US" sz="3600" dirty="0"/>
              <a:t>$ kitchen --version</a:t>
            </a:r>
          </a:p>
          <a:p>
            <a:r>
              <a:rPr lang="en-US" sz="3600" dirty="0"/>
              <a:t>$ </a:t>
            </a:r>
            <a:r>
              <a:rPr lang="en-US" sz="3600" dirty="0" err="1"/>
              <a:t>foodcritic</a:t>
            </a:r>
            <a:r>
              <a:rPr lang="en-US" sz="3600" dirty="0"/>
              <a:t> --version</a:t>
            </a:r>
          </a:p>
          <a:p>
            <a:r>
              <a:rPr lang="en-US" sz="3600" dirty="0"/>
              <a:t>$ </a:t>
            </a:r>
            <a:r>
              <a:rPr lang="en-US" sz="3600" dirty="0" err="1"/>
              <a:t>rubocop</a:t>
            </a:r>
            <a:r>
              <a:rPr lang="en-US" sz="3600"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15347</TotalTime>
  <Words>1444</Words>
  <Application>Microsoft Macintosh PowerPoint</Application>
  <PresentationFormat>Custom</PresentationFormat>
  <Paragraphs>126</Paragraphs>
  <Slides>12</Slides>
  <Notes>12</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ChefDk3.2Template</vt:lpstr>
      <vt:lpstr>Workstation Installation</vt:lpstr>
      <vt:lpstr>Objectives</vt:lpstr>
      <vt:lpstr>Installing the ChefDK</vt:lpstr>
      <vt:lpstr>ChefDK</vt:lpstr>
      <vt:lpstr>GE: Download the ChefDK</vt:lpstr>
      <vt:lpstr>GE: Installing ChefDK</vt:lpstr>
      <vt:lpstr>GE: Installing ChefDK</vt:lpstr>
      <vt:lpstr>Lab: Run All These Commands</vt:lpstr>
      <vt:lpstr>git</vt:lpstr>
      <vt:lpstr>Text Editors</vt:lpstr>
      <vt:lpstr>ATOM Editor</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Rebekah Everest</cp:lastModifiedBy>
  <cp:revision>1974</cp:revision>
  <cp:lastPrinted>2015-02-07T23:49:10Z</cp:lastPrinted>
  <dcterms:created xsi:type="dcterms:W3CDTF">2012-09-13T17:36:07Z</dcterms:created>
  <dcterms:modified xsi:type="dcterms:W3CDTF">2015-10-06T23:16:16Z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